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9" r:id="rId3"/>
    <p:sldId id="257" r:id="rId4"/>
    <p:sldId id="258" r:id="rId5"/>
    <p:sldId id="260" r:id="rId6"/>
    <p:sldId id="262" r:id="rId7"/>
    <p:sldId id="261" r:id="rId8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206" y="-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010400" y="2052960"/>
            <a:ext cx="1981200" cy="1828800"/>
          </a:xfrm>
        </p:spPr>
        <p:txBody>
          <a:bodyPr anchor="ctr">
            <a:normAutofit/>
          </a:bodyPr>
          <a:lstStyle>
            <a:lvl1pPr marL="0" indent="0" algn="l">
              <a:buNone/>
              <a:defRPr sz="19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ED267D58-BF05-4D85-96D9-04E8562B75E2}" type="datetimeFigureOut">
              <a:rPr lang="es-MX" smtClean="0"/>
              <a:t>01/06/2014</a:t>
            </a:fld>
            <a:endParaRPr lang="es-MX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613A715-A39A-4E4A-B801-034FE5D4EBA8}" type="slidenum">
              <a:rPr lang="es-MX" smtClean="0"/>
              <a:t>‹Nº›</a:t>
            </a:fld>
            <a:endParaRPr lang="es-MX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endParaRPr lang="es-MX"/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457200" y="2052960"/>
            <a:ext cx="6324600" cy="1828800"/>
          </a:xfrm>
        </p:spPr>
        <p:txBody>
          <a:bodyPr/>
          <a:lstStyle>
            <a:lvl1pPr algn="r">
              <a:defRPr sz="4200" spc="150" baseline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67D58-BF05-4D85-96D9-04E8562B75E2}" type="datetimeFigureOut">
              <a:rPr lang="es-MX" smtClean="0"/>
              <a:t>01/06/2014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13A715-A39A-4E4A-B801-034FE5D4EBA8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52400" y="147319"/>
            <a:ext cx="6705600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010400" y="147319"/>
            <a:ext cx="1956046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62800" y="274638"/>
            <a:ext cx="1676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67D58-BF05-4D85-96D9-04E8562B75E2}" type="datetimeFigureOut">
              <a:rPr lang="es-MX" smtClean="0"/>
              <a:t>01/06/2014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6613A715-A39A-4E4A-B801-034FE5D4EBA8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67D58-BF05-4D85-96D9-04E8562B75E2}" type="datetimeFigureOut">
              <a:rPr lang="es-MX" smtClean="0"/>
              <a:t>01/06/2014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13A715-A39A-4E4A-B801-034FE5D4EBA8}" type="slidenum">
              <a:rPr lang="es-MX" smtClean="0"/>
              <a:t>‹Nº›</a:t>
            </a:fld>
            <a:endParaRPr lang="es-MX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62799" y="2892277"/>
            <a:ext cx="1600201" cy="1645920"/>
          </a:xfrm>
        </p:spPr>
        <p:txBody>
          <a:bodyPr anchor="ctr"/>
          <a:lstStyle>
            <a:lvl1pPr marL="0" indent="0">
              <a:buNone/>
              <a:defRPr sz="2000">
                <a:solidFill>
                  <a:schemeClr val="bg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ED267D58-BF05-4D85-96D9-04E8562B75E2}" type="datetimeFigureOut">
              <a:rPr lang="es-MX" smtClean="0"/>
              <a:t>01/06/2014</a:t>
            </a:fld>
            <a:endParaRPr lang="es-MX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6613A715-A39A-4E4A-B801-034FE5D4EBA8}" type="slidenum">
              <a:rPr lang="es-MX" smtClean="0"/>
              <a:t>‹Nº›</a:t>
            </a:fld>
            <a:endParaRPr lang="es-MX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s-MX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381000" y="2892277"/>
            <a:ext cx="6324600" cy="1645920"/>
          </a:xfrm>
        </p:spPr>
        <p:txBody>
          <a:bodyPr/>
          <a:lstStyle>
            <a:lvl1pPr algn="r">
              <a:defRPr sz="4200" spc="150" baseline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19072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2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67D58-BF05-4D85-96D9-04E8562B75E2}" type="datetimeFigureOut">
              <a:rPr lang="es-MX" smtClean="0"/>
              <a:t>01/06/2014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13A715-A39A-4E4A-B801-034FE5D4EBA8}" type="slidenum">
              <a:rPr lang="es-MX" smtClean="0"/>
              <a:t>‹Nº›</a:t>
            </a:fld>
            <a:endParaRPr lang="es-MX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22438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399"/>
            <a:ext cx="4040188" cy="3687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399"/>
            <a:ext cx="4041775" cy="3687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67D58-BF05-4D85-96D9-04E8562B75E2}" type="datetimeFigureOut">
              <a:rPr lang="es-MX" smtClean="0"/>
              <a:t>01/06/2014</a:t>
            </a:fld>
            <a:endParaRPr lang="es-MX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13A715-A39A-4E4A-B801-034FE5D4EBA8}" type="slidenum">
              <a:rPr lang="es-MX" smtClean="0"/>
              <a:t>‹Nº›</a:t>
            </a:fld>
            <a:endParaRPr lang="es-MX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67D58-BF05-4D85-96D9-04E8562B75E2}" type="datetimeFigureOut">
              <a:rPr lang="es-MX" smtClean="0"/>
              <a:t>01/06/2014</a:t>
            </a:fld>
            <a:endParaRPr lang="es-MX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13A715-A39A-4E4A-B801-034FE5D4EBA8}" type="slidenum">
              <a:rPr lang="es-MX" smtClean="0"/>
              <a:t>‹Nº›</a:t>
            </a:fld>
            <a:endParaRPr lang="es-MX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52400" y="150919"/>
            <a:ext cx="8831802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67D58-BF05-4D85-96D9-04E8562B75E2}" type="datetimeFigureOut">
              <a:rPr lang="es-MX" smtClean="0"/>
              <a:t>01/06/2014</a:t>
            </a:fld>
            <a:endParaRPr lang="es-MX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13A715-A39A-4E4A-B801-034FE5D4EBA8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010400" y="150876"/>
            <a:ext cx="1981200" cy="655624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ectangle 8"/>
          <p:cNvSpPr/>
          <p:nvPr/>
        </p:nvSpPr>
        <p:spPr>
          <a:xfrm>
            <a:off x="152400" y="152400"/>
            <a:ext cx="6705600" cy="65532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304800"/>
            <a:ext cx="5867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59752" y="2130552"/>
            <a:ext cx="1673352" cy="2816352"/>
          </a:xfrm>
        </p:spPr>
        <p:txBody>
          <a:bodyPr tIns="0"/>
          <a:lstStyle>
            <a:lvl1pPr marL="0" indent="0"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67D58-BF05-4D85-96D9-04E8562B75E2}" type="datetimeFigureOut">
              <a:rPr lang="es-MX" smtClean="0"/>
              <a:t>01/06/2014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noFill/>
          </a:ln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613A715-A39A-4E4A-B801-034FE5D4EBA8}" type="slidenum">
              <a:rPr lang="es-MX" smtClean="0"/>
              <a:t>‹Nº›</a:t>
            </a:fld>
            <a:endParaRPr lang="es-MX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7159752" y="457200"/>
            <a:ext cx="1675660" cy="1673352"/>
          </a:xfrm>
        </p:spPr>
        <p:txBody>
          <a:bodyPr anchor="b"/>
          <a:lstStyle>
            <a:lvl1pPr algn="l">
              <a:defRPr sz="2000" spc="150" baseline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ectangle 8"/>
          <p:cNvSpPr/>
          <p:nvPr/>
        </p:nvSpPr>
        <p:spPr>
          <a:xfrm>
            <a:off x="7010400" y="150876"/>
            <a:ext cx="1981200" cy="655624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400" y="152400"/>
            <a:ext cx="6705600" cy="6553200"/>
          </a:xfrm>
        </p:spPr>
        <p:txBody>
          <a:bodyPr anchor="ctr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62800" y="2133600"/>
            <a:ext cx="1676400" cy="2971800"/>
          </a:xfrm>
        </p:spPr>
        <p:txBody>
          <a:bodyPr tIns="0"/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67D58-BF05-4D85-96D9-04E8562B75E2}" type="datetimeFigureOut">
              <a:rPr lang="es-MX" smtClean="0"/>
              <a:t>01/06/2014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13A715-A39A-4E4A-B801-034FE5D4EBA8}" type="slidenum">
              <a:rPr lang="es-MX" smtClean="0"/>
              <a:t>‹Nº›</a:t>
            </a:fld>
            <a:endParaRPr lang="es-MX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7162800" y="460248"/>
            <a:ext cx="1676400" cy="1673352"/>
          </a:xfrm>
        </p:spPr>
        <p:txBody>
          <a:bodyPr anchor="b"/>
          <a:lstStyle>
            <a:lvl1pPr algn="l">
              <a:defRPr sz="2000" spc="150" baseline="0">
                <a:solidFill>
                  <a:schemeClr val="tx2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" Target="../slides/slide2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52400" y="1634971"/>
            <a:ext cx="8831802" cy="5045476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2399" y="152400"/>
            <a:ext cx="8814047" cy="1346447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1000" y="355847"/>
            <a:ext cx="8381260" cy="105439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0999" y="1719071"/>
            <a:ext cx="8407893" cy="4407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70888" y="6356350"/>
            <a:ext cx="21336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fld id="{ED267D58-BF05-4D85-96D9-04E8562B75E2}" type="datetimeFigureOut">
              <a:rPr lang="es-MX" smtClean="0"/>
              <a:t>01/06/2014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48000" y="6356350"/>
            <a:ext cx="33528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34680" y="6355080"/>
            <a:ext cx="582966" cy="274320"/>
          </a:xfrm>
          <a:prstGeom prst="rect">
            <a:avLst/>
          </a:prstGeom>
          <a:ln w="19050">
            <a:noFill/>
          </a:ln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fld id="{6613A715-A39A-4E4A-B801-034FE5D4EBA8}" type="slidenum">
              <a:rPr lang="es-MX" smtClean="0"/>
              <a:t>‹Nº›</a:t>
            </a:fld>
            <a:endParaRPr lang="es-MX"/>
          </a:p>
        </p:txBody>
      </p:sp>
      <p:sp>
        <p:nvSpPr>
          <p:cNvPr id="7" name="6 Proceso">
            <a:hlinkClick r:id="rId13" action="ppaction://hlinksldjump"/>
          </p:cNvPr>
          <p:cNvSpPr/>
          <p:nvPr userDrawn="1"/>
        </p:nvSpPr>
        <p:spPr>
          <a:xfrm>
            <a:off x="7308304" y="5229200"/>
            <a:ext cx="1368152" cy="792088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3200" kern="1200" cap="all" spc="200" baseline="0">
          <a:ln>
            <a:noFill/>
          </a:ln>
          <a:solidFill>
            <a:schemeClr val="bg1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28600" algn="l" defTabSz="914400" rtl="0" eaLnBrk="1" latinLnBrk="0" hangingPunct="1">
        <a:spcBef>
          <a:spcPct val="20000"/>
        </a:spcBef>
        <a:buClr>
          <a:schemeClr val="accent1"/>
        </a:buClr>
        <a:buFont typeface="Wingdings 2" pitchFamily="18" charset="2"/>
        <a:buChar char=""/>
        <a:defRPr sz="2000" kern="1200" spc="150" baseline="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800" kern="1200" spc="100" baseline="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600" kern="1200" spc="100" baseline="0">
          <a:solidFill>
            <a:schemeClr val="tx2"/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buClr>
          <a:schemeClr val="accent4"/>
        </a:buClr>
        <a:buFont typeface="Wingdings" pitchFamily="2" charset="2"/>
        <a:buChar char="§"/>
        <a:defRPr sz="1400" kern="1200">
          <a:solidFill>
            <a:schemeClr val="tx2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spcBef>
          <a:spcPct val="20000"/>
        </a:spcBef>
        <a:buClr>
          <a:schemeClr val="accent6"/>
        </a:buClr>
        <a:buFont typeface="Wingdings" pitchFamily="2" charset="2"/>
        <a:buChar char="§"/>
        <a:defRPr sz="1300" kern="1200" spc="100" baseline="0">
          <a:solidFill>
            <a:schemeClr val="tx2"/>
          </a:solidFill>
          <a:latin typeface="+mn-lt"/>
          <a:ea typeface="+mn-ea"/>
          <a:cs typeface="+mn-cs"/>
        </a:defRPr>
      </a:lvl5pPr>
      <a:lvl6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182880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5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Relationship Id="rId6" Type="http://schemas.openxmlformats.org/officeDocument/2006/relationships/slide" Target="slide7.xml"/><Relationship Id="rId5" Type="http://schemas.openxmlformats.org/officeDocument/2006/relationships/slide" Target="slide6.xml"/><Relationship Id="rId4" Type="http://schemas.openxmlformats.org/officeDocument/2006/relationships/slide" Target="slide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93451" y="188640"/>
            <a:ext cx="2191884" cy="2142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62500" lnSpcReduction="20000"/>
          </a:bodyPr>
          <a:lstStyle/>
          <a:p>
            <a:pPr algn="just"/>
            <a:r>
              <a:rPr lang="es-MX" sz="2800" dirty="0" smtClean="0"/>
              <a:t>Mario Alejandro 1b</a:t>
            </a:r>
          </a:p>
          <a:p>
            <a:pPr algn="just"/>
            <a:r>
              <a:rPr lang="es-MX" sz="2800" dirty="0" smtClean="0"/>
              <a:t>Manuel Madrid</a:t>
            </a:r>
          </a:p>
          <a:p>
            <a:pPr algn="just"/>
            <a:r>
              <a:rPr lang="es-MX" sz="2800" dirty="0" smtClean="0"/>
              <a:t>Cd obregón son.</a:t>
            </a:r>
          </a:p>
          <a:p>
            <a:pPr algn="just"/>
            <a:r>
              <a:rPr lang="es-MX" sz="2800" dirty="0" smtClean="0"/>
              <a:t>Entrega:2 de junio</a:t>
            </a:r>
          </a:p>
          <a:p>
            <a:pPr algn="just"/>
            <a:endParaRPr lang="es-MX" sz="2800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51520" y="2492896"/>
            <a:ext cx="6324600" cy="1828800"/>
          </a:xfrm>
        </p:spPr>
        <p:txBody>
          <a:bodyPr/>
          <a:lstStyle/>
          <a:p>
            <a:pPr algn="just"/>
            <a:r>
              <a:rPr lang="es-MX" sz="4400" dirty="0" smtClean="0"/>
              <a:t>basquetbol</a:t>
            </a:r>
            <a:endParaRPr lang="es-MX" sz="4400" dirty="0"/>
          </a:p>
        </p:txBody>
      </p:sp>
    </p:spTree>
    <p:extLst>
      <p:ext uri="{BB962C8B-B14F-4D97-AF65-F5344CB8AC3E}">
        <p14:creationId xmlns:p14="http://schemas.microsoft.com/office/powerpoint/2010/main" val="10048592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s-MX" dirty="0" smtClean="0">
                <a:hlinkClick r:id="rId2" action="ppaction://hlinksldjump"/>
              </a:rPr>
              <a:t>¿Qué es el </a:t>
            </a:r>
            <a:r>
              <a:rPr lang="es-MX" dirty="0" smtClean="0">
                <a:hlinkClick r:id="rId2" action="ppaction://hlinksldjump"/>
              </a:rPr>
              <a:t>basquetbol</a:t>
            </a:r>
            <a:r>
              <a:rPr lang="es-MX" dirty="0">
                <a:hlinkClick r:id="rId2" action="ppaction://hlinksldjump"/>
              </a:rPr>
              <a:t>?</a:t>
            </a:r>
            <a:endParaRPr lang="es-MX" dirty="0" smtClean="0"/>
          </a:p>
          <a:p>
            <a:pPr algn="just"/>
            <a:r>
              <a:rPr lang="es-MX" dirty="0" smtClean="0">
                <a:hlinkClick r:id="rId3" action="ppaction://hlinksldjump"/>
              </a:rPr>
              <a:t>¿Cuántos jugadores hay en el campo de </a:t>
            </a:r>
            <a:r>
              <a:rPr lang="es-MX" dirty="0" smtClean="0">
                <a:hlinkClick r:id="rId3" action="ppaction://hlinksldjump"/>
              </a:rPr>
              <a:t>juego?</a:t>
            </a:r>
            <a:endParaRPr lang="es-MX" dirty="0" smtClean="0"/>
          </a:p>
          <a:p>
            <a:pPr algn="just"/>
            <a:r>
              <a:rPr lang="es-MX" dirty="0" smtClean="0">
                <a:hlinkClick r:id="rId4" action="ppaction://hlinksldjump"/>
              </a:rPr>
              <a:t>Reglas</a:t>
            </a:r>
            <a:endParaRPr lang="es-MX" dirty="0" smtClean="0"/>
          </a:p>
          <a:p>
            <a:pPr algn="just"/>
            <a:r>
              <a:rPr lang="es-MX" dirty="0" smtClean="0">
                <a:hlinkClick r:id="rId5" action="ppaction://hlinksldjump"/>
              </a:rPr>
              <a:t>Imágenes</a:t>
            </a:r>
            <a:endParaRPr lang="es-MX" dirty="0" smtClean="0"/>
          </a:p>
          <a:p>
            <a:pPr algn="just"/>
            <a:r>
              <a:rPr lang="es-MX" dirty="0" smtClean="0">
                <a:hlinkClick r:id="rId6" action="ppaction://hlinksldjump"/>
              </a:rPr>
              <a:t>Conclusión</a:t>
            </a:r>
            <a:endParaRPr lang="es-MX" dirty="0" smtClean="0"/>
          </a:p>
          <a:p>
            <a:pPr marL="45720" indent="0" algn="just">
              <a:buNone/>
            </a:pPr>
            <a:endParaRPr lang="es-MX" dirty="0" smtClean="0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just">
              <a:lnSpc>
                <a:spcPct val="150000"/>
              </a:lnSpc>
            </a:pPr>
            <a:r>
              <a:rPr lang="es-MX" sz="4400" dirty="0" smtClean="0"/>
              <a:t>índice</a:t>
            </a:r>
            <a:endParaRPr lang="es-MX" sz="4400" dirty="0"/>
          </a:p>
        </p:txBody>
      </p:sp>
    </p:spTree>
    <p:extLst>
      <p:ext uri="{BB962C8B-B14F-4D97-AF65-F5344CB8AC3E}">
        <p14:creationId xmlns:p14="http://schemas.microsoft.com/office/powerpoint/2010/main" val="32536718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" indent="0" algn="just">
              <a:lnSpc>
                <a:spcPct val="150000"/>
              </a:lnSpc>
              <a:buNone/>
            </a:pPr>
            <a:r>
              <a:rPr lang="es-MX" dirty="0" smtClean="0"/>
              <a:t>Es </a:t>
            </a:r>
            <a:r>
              <a:rPr lang="es-MX" dirty="0"/>
              <a:t>un deporte de equipo que se puede desarrollar tanto en pista cubierta como en descubierta, en el que dos conjuntos de cinco jugadores cada uno, </a:t>
            </a:r>
            <a:r>
              <a:rPr lang="es-MX" dirty="0" smtClean="0"/>
              <a:t>consiste en anotar puntos, dobles o </a:t>
            </a:r>
            <a:r>
              <a:rPr lang="es-MX" dirty="0"/>
              <a:t>triples </a:t>
            </a:r>
            <a:r>
              <a:rPr lang="es-MX" dirty="0" smtClean="0"/>
              <a:t>según de donde tire. Cuando el balón entra en la canasta vale 2 puntos pero si tira afuera de el área de tres puntos esta vale 3.</a:t>
            </a:r>
            <a:endParaRPr lang="es-MX" dirty="0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just"/>
            <a:r>
              <a:rPr lang="es-MX" sz="4400" dirty="0" smtClean="0"/>
              <a:t>¿Qué es el basquetbol?</a:t>
            </a:r>
            <a:endParaRPr lang="es-MX" sz="4400" dirty="0"/>
          </a:p>
        </p:txBody>
      </p:sp>
    </p:spTree>
    <p:extLst>
      <p:ext uri="{BB962C8B-B14F-4D97-AF65-F5344CB8AC3E}">
        <p14:creationId xmlns:p14="http://schemas.microsoft.com/office/powerpoint/2010/main" val="1773056416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50000"/>
              </a:lnSpc>
            </a:pPr>
            <a:r>
              <a:rPr lang="es-MX" dirty="0" smtClean="0"/>
              <a:t>Al campo de juego entran 5 jugadores como máximo y en la banca pueden estar como máximo otros 7 jugadores como máximo 12 jugadores en total y el entrenador del equipo.</a:t>
            </a:r>
            <a:endParaRPr lang="es-MX" dirty="0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just"/>
            <a:r>
              <a:rPr lang="es-MX" sz="4400" dirty="0" smtClean="0"/>
              <a:t>¿CUANTOS jugadores hay en el campo de juego</a:t>
            </a:r>
            <a:r>
              <a:rPr lang="es-MX" dirty="0" smtClean="0"/>
              <a:t>?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2336684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7" presetClass="emph" presetSubtype="0" fill="remove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1" dur="250" autoRev="1" fill="remove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12" dur="250" autoRev="1" fill="remove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13" dur="250" autoRev="1" fill="remove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" dur="250" autoRev="1" fill="remove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s-MX" dirty="0" smtClean="0"/>
              <a:t>Si das mas de dos pasos sin botar el balón es viola y se da el balón al otro equipo si cometes falta se cobran dos tiros libres y si cae el tiro al momento de cometer la falta solo se cobra un tiro. No puedes tardar mas de 5 segundos en sacar y etc.</a:t>
            </a:r>
            <a:endParaRPr lang="es-MX" dirty="0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sz="4400" dirty="0" smtClean="0"/>
              <a:t>reglas</a:t>
            </a:r>
            <a:endParaRPr lang="es-MX" sz="4400" dirty="0"/>
          </a:p>
        </p:txBody>
      </p:sp>
    </p:spTree>
    <p:extLst>
      <p:ext uri="{BB962C8B-B14F-4D97-AF65-F5344CB8AC3E}">
        <p14:creationId xmlns:p14="http://schemas.microsoft.com/office/powerpoint/2010/main" val="18925698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sz="4400" dirty="0" smtClean="0"/>
              <a:t>imágenes</a:t>
            </a:r>
            <a:endParaRPr lang="es-MX" sz="44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1505638"/>
            <a:ext cx="2419350" cy="1885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3968" y="1794092"/>
            <a:ext cx="2819400" cy="1619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632" y="3711502"/>
            <a:ext cx="4667250" cy="2333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420065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s-MX" dirty="0" smtClean="0"/>
              <a:t>El basquetbol es un deporte rápido que se juega en muchos países y hay torneos como la NBA que se hace en EUA cada año y ahí diferentes reglas en México </a:t>
            </a:r>
            <a:r>
              <a:rPr lang="es-MX" dirty="0" err="1" smtClean="0"/>
              <a:t>tambien</a:t>
            </a:r>
            <a:r>
              <a:rPr lang="es-MX" dirty="0" smtClean="0"/>
              <a:t> se hacen torneos entre estados o ciudades.</a:t>
            </a:r>
            <a:endParaRPr lang="es-MX" dirty="0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sz="4400" dirty="0" smtClean="0"/>
              <a:t>conclusión</a:t>
            </a:r>
            <a:endParaRPr lang="es-MX" sz="4400" dirty="0"/>
          </a:p>
        </p:txBody>
      </p:sp>
    </p:spTree>
    <p:extLst>
      <p:ext uri="{BB962C8B-B14F-4D97-AF65-F5344CB8AC3E}">
        <p14:creationId xmlns:p14="http://schemas.microsoft.com/office/powerpoint/2010/main" val="13387092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3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uadrícula">
  <a:themeElements>
    <a:clrScheme name="Cuadrícula">
      <a:dk1>
        <a:sysClr val="windowText" lastClr="000000"/>
      </a:dk1>
      <a:lt1>
        <a:sysClr val="window" lastClr="FFFFFF"/>
      </a:lt1>
      <a:dk2>
        <a:srgbClr val="534949"/>
      </a:dk2>
      <a:lt2>
        <a:srgbClr val="CCD1B9"/>
      </a:lt2>
      <a:accent1>
        <a:srgbClr val="C66951"/>
      </a:accent1>
      <a:accent2>
        <a:srgbClr val="BF974D"/>
      </a:accent2>
      <a:accent3>
        <a:srgbClr val="928B70"/>
      </a:accent3>
      <a:accent4>
        <a:srgbClr val="87706B"/>
      </a:accent4>
      <a:accent5>
        <a:srgbClr val="94734E"/>
      </a:accent5>
      <a:accent6>
        <a:srgbClr val="6F777D"/>
      </a:accent6>
      <a:hlink>
        <a:srgbClr val="CC9900"/>
      </a:hlink>
      <a:folHlink>
        <a:srgbClr val="C0C0C0"/>
      </a:folHlink>
    </a:clrScheme>
    <a:fontScheme name="Cuadrícula">
      <a:maj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ajorFont>
      <a:min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inorFont>
    </a:fontScheme>
    <a:fmtScheme name="Cuadrícula">
      <a:fillStyleLst>
        <a:solidFill>
          <a:schemeClr val="phClr"/>
        </a:solidFill>
        <a:solidFill>
          <a:schemeClr val="phClr">
            <a:tint val="5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175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3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3000"/>
                <a:satMod val="11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Grid</Template>
  <TotalTime>52</TotalTime>
  <Words>246</Words>
  <Application>Microsoft Office PowerPoint</Application>
  <PresentationFormat>Presentación en pantalla (4:3)</PresentationFormat>
  <Paragraphs>20</Paragraphs>
  <Slides>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8" baseType="lpstr">
      <vt:lpstr>Cuadrícula</vt:lpstr>
      <vt:lpstr>basquetbol</vt:lpstr>
      <vt:lpstr>índice</vt:lpstr>
      <vt:lpstr>¿Qué es el basquetbol?</vt:lpstr>
      <vt:lpstr>¿CUANTOS jugadores hay en el campo de juego?</vt:lpstr>
      <vt:lpstr>reglas</vt:lpstr>
      <vt:lpstr>imágenes</vt:lpstr>
      <vt:lpstr>conclusión</vt:lpstr>
    </vt:vector>
  </TitlesOfParts>
  <Company>Luffi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basquetbol</dc:title>
  <dc:creator>Luffi</dc:creator>
  <cp:lastModifiedBy>Luffi</cp:lastModifiedBy>
  <cp:revision>5</cp:revision>
  <dcterms:created xsi:type="dcterms:W3CDTF">2014-06-02T00:43:45Z</dcterms:created>
  <dcterms:modified xsi:type="dcterms:W3CDTF">2014-06-02T02:25:27Z</dcterms:modified>
</cp:coreProperties>
</file>